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2" r:id="rId8"/>
    <p:sldId id="261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2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1B6CF0A-B3D9-4481-A671-FC932F15B06D}" type="datetimeFigureOut">
              <a:rPr lang="en-US" smtClean="0"/>
              <a:pPr/>
              <a:t>1/10/2014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8BA0BD-95FE-493C-A37D-B7185AF21196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Properties of Matter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2</a:t>
            </a:r>
          </a:p>
          <a:p>
            <a:r>
              <a:rPr lang="en-US" dirty="0" smtClean="0"/>
              <a:t>p. 38-58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Matter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Anything that has mass and volume</a:t>
            </a:r>
          </a:p>
          <a:p>
            <a:pPr lvl="1"/>
            <a:r>
              <a:rPr lang="en-US" dirty="0" smtClean="0"/>
              <a:t>Mass- amount of matter in a substance</a:t>
            </a:r>
          </a:p>
          <a:p>
            <a:pPr eaLnBrk="1" hangingPunct="1"/>
            <a:r>
              <a:rPr lang="en-US" dirty="0" smtClean="0"/>
              <a:t>Mass vs. weight</a:t>
            </a:r>
          </a:p>
          <a:p>
            <a:pPr lvl="1"/>
            <a:r>
              <a:rPr lang="en-US" dirty="0" smtClean="0"/>
              <a:t>Weight- measure of the Earth’s gravitational force acting on an object</a:t>
            </a:r>
          </a:p>
          <a:p>
            <a:pPr lvl="1"/>
            <a:r>
              <a:rPr lang="en-US" dirty="0" smtClean="0"/>
              <a:t>Weight changes with location, mass does not</a:t>
            </a:r>
          </a:p>
          <a:p>
            <a:pPr eaLnBrk="1" hangingPunct="1"/>
            <a:r>
              <a:rPr lang="en-US" dirty="0" smtClean="0"/>
              <a:t>Volume – the amount of space </a:t>
            </a:r>
            <a:r>
              <a:rPr lang="en-US" smtClean="0"/>
              <a:t>an object takes up</a:t>
            </a:r>
            <a:endParaRPr lang="en-US" dirty="0" smtClean="0"/>
          </a:p>
          <a:p>
            <a:pPr eaLnBrk="1" hangingPunct="1"/>
            <a:r>
              <a:rPr lang="en-US" dirty="0" smtClean="0"/>
              <a:t>Substance, or pure substance</a:t>
            </a:r>
          </a:p>
        </p:txBody>
      </p:sp>
    </p:spTree>
    <p:extLst>
      <p:ext uri="{BB962C8B-B14F-4D97-AF65-F5344CB8AC3E}">
        <p14:creationId xmlns:p14="http://schemas.microsoft.com/office/powerpoint/2010/main" val="1566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Pure substances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Have a fixed composition</a:t>
            </a:r>
          </a:p>
          <a:p>
            <a:r>
              <a:rPr lang="en-US" dirty="0" smtClean="0"/>
              <a:t>Elements</a:t>
            </a:r>
          </a:p>
          <a:p>
            <a:pPr lvl="1"/>
            <a:r>
              <a:rPr lang="en-US" dirty="0" smtClean="0"/>
              <a:t>Cannot be broken down into simpler substances</a:t>
            </a:r>
          </a:p>
          <a:p>
            <a:pPr lvl="1"/>
            <a:r>
              <a:rPr lang="en-US" dirty="0" smtClean="0"/>
              <a:t>Contain one type of atom</a:t>
            </a:r>
          </a:p>
          <a:p>
            <a:r>
              <a:rPr lang="en-US" dirty="0" smtClean="0"/>
              <a:t>Compounds</a:t>
            </a:r>
          </a:p>
          <a:p>
            <a:pPr lvl="1"/>
            <a:r>
              <a:rPr lang="en-US" dirty="0" smtClean="0"/>
              <a:t>Two or more elements that are chemically combined in a fixed ratio</a:t>
            </a:r>
          </a:p>
          <a:p>
            <a:pPr lvl="1"/>
            <a:r>
              <a:rPr lang="en-US" dirty="0" smtClean="0"/>
              <a:t>Have different properties than the elements that make them up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 smtClean="0"/>
              <a:t>Mixtures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3820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Do NOT have a fixed composition</a:t>
            </a:r>
          </a:p>
          <a:p>
            <a:r>
              <a:rPr lang="en-US" dirty="0" smtClean="0"/>
              <a:t>Heterogeneous </a:t>
            </a:r>
          </a:p>
          <a:p>
            <a:pPr lvl="1"/>
            <a:r>
              <a:rPr lang="en-US" dirty="0" smtClean="0"/>
              <a:t>Can see the different substances that make it up</a:t>
            </a:r>
          </a:p>
          <a:p>
            <a:r>
              <a:rPr lang="en-US" dirty="0" smtClean="0"/>
              <a:t>Homogeneous</a:t>
            </a:r>
          </a:p>
          <a:p>
            <a:pPr lvl="1"/>
            <a:r>
              <a:rPr lang="en-US" dirty="0" smtClean="0"/>
              <a:t>Looks the same throughout, cannot see the different components</a:t>
            </a:r>
          </a:p>
          <a:p>
            <a:pPr lvl="1"/>
            <a:r>
              <a:rPr lang="en-US" dirty="0" smtClean="0"/>
              <a:t>Solutions- another term for homogeneous mixtures</a:t>
            </a:r>
          </a:p>
          <a:p>
            <a:pPr lvl="1"/>
            <a:r>
              <a:rPr lang="en-US" dirty="0" smtClean="0"/>
              <a:t>Suspensions- separate into layers over time</a:t>
            </a:r>
          </a:p>
          <a:p>
            <a:pPr lvl="1"/>
            <a:r>
              <a:rPr lang="en-US" dirty="0" smtClean="0"/>
              <a:t>Colloids – do not separate over time, have larger particles than solutions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be studied without changing the chemical identity of the substance</a:t>
            </a:r>
          </a:p>
          <a:p>
            <a:r>
              <a:rPr lang="en-US" dirty="0" smtClean="0"/>
              <a:t>Examples include size, shape, mass, volume, color, odor, taste, state of matter (solid, liquid, gas), and others listed in your textbook </a:t>
            </a:r>
          </a:p>
          <a:p>
            <a:r>
              <a:rPr lang="en-US" dirty="0" smtClean="0"/>
              <a:t>Know the definitions/examples of the physical properties listed in the textbook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physical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identify a substance</a:t>
            </a:r>
          </a:p>
          <a:p>
            <a:r>
              <a:rPr lang="en-US" dirty="0" smtClean="0"/>
              <a:t>To choose a material for a specific use</a:t>
            </a:r>
          </a:p>
          <a:p>
            <a:r>
              <a:rPr lang="en-US" dirty="0" smtClean="0"/>
              <a:t>To separate the substances in a mixture</a:t>
            </a:r>
          </a:p>
          <a:p>
            <a:pPr lvl="1"/>
            <a:r>
              <a:rPr lang="en-US" dirty="0" smtClean="0"/>
              <a:t>Filtration- uses particle size to separate substances</a:t>
            </a:r>
          </a:p>
          <a:p>
            <a:pPr lvl="1"/>
            <a:r>
              <a:rPr lang="en-US" dirty="0" smtClean="0"/>
              <a:t>Distillation- uses differences in boiling points to separate substances</a:t>
            </a:r>
          </a:p>
          <a:p>
            <a:pPr lvl="1"/>
            <a:r>
              <a:rPr lang="en-US" dirty="0" smtClean="0"/>
              <a:t>Crystallization- the excess substance in a supersaturated solution separates out into an extremely pure solid</a:t>
            </a:r>
          </a:p>
          <a:p>
            <a:pPr lvl="1"/>
            <a:r>
              <a:rPr lang="en-US" dirty="0" smtClean="0"/>
              <a:t>Chromatography- substances move at different rates through a substrate allowing them to be separated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Cannot be observed without changing the chemical identity of the substance</a:t>
            </a:r>
          </a:p>
          <a:p>
            <a:r>
              <a:rPr lang="en-US" dirty="0" smtClean="0"/>
              <a:t>Occur during a chemical reaction, or chemical change</a:t>
            </a:r>
          </a:p>
          <a:p>
            <a:r>
              <a:rPr lang="en-US" dirty="0" smtClean="0"/>
              <a:t>A new substance is formed</a:t>
            </a:r>
          </a:p>
          <a:p>
            <a:r>
              <a:rPr lang="en-US" dirty="0" smtClean="0"/>
              <a:t>Examples include flammability and reactivity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Occurs when some properties of a substance change, such as state of matter, but the chemical identity of the substance remains the same</a:t>
            </a:r>
          </a:p>
          <a:p>
            <a:r>
              <a:rPr lang="en-US" dirty="0" smtClean="0"/>
              <a:t>Example: liquid water vaporizes into steam (change of state) but is still 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Chemical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Also called a chemical reaction</a:t>
            </a:r>
          </a:p>
          <a:p>
            <a:r>
              <a:rPr lang="en-US" dirty="0" smtClean="0"/>
              <a:t>Results in the formation of one or more new substances </a:t>
            </a:r>
          </a:p>
          <a:p>
            <a:r>
              <a:rPr lang="en-US" dirty="0" smtClean="0"/>
              <a:t>Indicators of a chemical change: </a:t>
            </a:r>
          </a:p>
          <a:p>
            <a:pPr lvl="1"/>
            <a:r>
              <a:rPr lang="en-US" dirty="0" smtClean="0"/>
              <a:t>Changes in color</a:t>
            </a:r>
          </a:p>
          <a:p>
            <a:pPr lvl="1"/>
            <a:r>
              <a:rPr lang="en-US" dirty="0" smtClean="0"/>
              <a:t>Formation of a gas</a:t>
            </a:r>
          </a:p>
          <a:p>
            <a:pPr lvl="1"/>
            <a:r>
              <a:rPr lang="en-US" dirty="0" smtClean="0"/>
              <a:t>Formation of a precipitate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102</TotalTime>
  <Words>387</Words>
  <Application>Microsoft Office PowerPoint</Application>
  <PresentationFormat>On-screen Show (4:3)</PresentationFormat>
  <Paragraphs>55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Calibri</vt:lpstr>
      <vt:lpstr>Constantia</vt:lpstr>
      <vt:lpstr>Wingdings 2</vt:lpstr>
      <vt:lpstr>Flow</vt:lpstr>
      <vt:lpstr>Properties of Matter </vt:lpstr>
      <vt:lpstr>Matter</vt:lpstr>
      <vt:lpstr>Pure substances</vt:lpstr>
      <vt:lpstr>Mixtures </vt:lpstr>
      <vt:lpstr>Physical properties</vt:lpstr>
      <vt:lpstr>Using physical properties</vt:lpstr>
      <vt:lpstr>Chemical properties</vt:lpstr>
      <vt:lpstr>Physical changes</vt:lpstr>
      <vt:lpstr>Chemical changes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Properties of Matter</dc:title>
  <dc:creator>jfarris</dc:creator>
  <cp:lastModifiedBy>Jill Farris</cp:lastModifiedBy>
  <cp:revision>10</cp:revision>
  <dcterms:created xsi:type="dcterms:W3CDTF">2011-10-31T12:18:15Z</dcterms:created>
  <dcterms:modified xsi:type="dcterms:W3CDTF">2014-01-10T15:56:46Z</dcterms:modified>
</cp:coreProperties>
</file>